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EB Garamond Medium" charset="0"/>
      <p:regular r:id="rId15"/>
      <p:bold r:id="rId16"/>
      <p:italic r:id="rId17"/>
      <p:boldItalic r:id="rId18"/>
    </p:embeddedFont>
    <p:embeddedFont>
      <p:font typeface="Public Sans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521A6B9-6F38-4E3C-994B-96AD1E1DB848}">
  <a:tblStyle styleId="{A521A6B9-6F38-4E3C-994B-96AD1E1DB8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76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/>
        </p:nvGraphicFramePr>
        <p:xfrm>
          <a:off x="144710" y="2050546"/>
          <a:ext cx="4573600" cy="2507625"/>
        </p:xfrm>
        <a:graphic>
          <a:graphicData uri="http://schemas.openxmlformats.org/drawingml/2006/table">
            <a:tbl>
              <a:tblPr>
                <a:noFill/>
                <a:tableStyleId>{A521A6B9-6F38-4E3C-994B-96AD1E1DB848}</a:tableStyleId>
              </a:tblPr>
              <a:tblGrid>
                <a:gridCol w="1858925"/>
                <a:gridCol w="1844400"/>
                <a:gridCol w="870275"/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   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Sibikiran</a:t>
                      </a:r>
                      <a:r>
                        <a:rPr lang="en-US" sz="1400" u="none" strike="noStrike" cap="none"/>
                        <a:t> 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SivaSubramanian G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Varshini 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Pavithra D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CD1_3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"/>
          <p:cNvSpPr txBox="1"/>
          <p:nvPr/>
        </p:nvSpPr>
        <p:spPr>
          <a:xfrm>
            <a:off x="810337" y="435077"/>
            <a:ext cx="4000000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Convenience: Customers can shop for groceries from the comfort of their homes, saving time and effort.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24/7 Availability: Shoppers can place orders at any time, making it convenient for those with busy schedules.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Contactless Shopping: Especially important during health crises, online grocery shopping minimizes physical contact and reduces the risk of spreading illnesses.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Product Information: Customers can easily access product descriptions, nutritional information, and reviews to make informed choices.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3959922" y="2110085"/>
            <a:ext cx="3224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https://github.com/Shiva-shiv/Task-1--PPT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296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Noto Sans Symbols</vt:lpstr>
      <vt:lpstr>EB Garamond Medium</vt:lpstr>
      <vt:lpstr>Public Sans</vt:lpstr>
      <vt:lpstr>Times New Roman</vt:lpstr>
      <vt:lpstr>EB Garamond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3</cp:revision>
  <dcterms:created xsi:type="dcterms:W3CDTF">2020-08-12T02:21:46Z</dcterms:created>
  <dcterms:modified xsi:type="dcterms:W3CDTF">2023-11-01T04:34:34Z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